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9"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384"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6/17/2013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6/17/2013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27321" y="3314700"/>
            <a:ext cx="8864279" cy="230832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Kirchhoff’s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27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4038600" y="3429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par>
                          <p:cTn id="34" fill="hold">
                            <p:stCondLst>
                              <p:cond delay="4050"/>
                            </p:stCondLst>
                            <p:childTnLst>
                              <p:par>
                                <p:cTn id="35" presetID="26"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down)">
                                      <p:cBhvr>
                                        <p:cTn id="37" dur="580">
                                          <p:stCondLst>
                                            <p:cond delay="0"/>
                                          </p:stCondLst>
                                        </p:cTn>
                                        <p:tgtEl>
                                          <p:spTgt spid="9"/>
                                        </p:tgtEl>
                                      </p:cBhvr>
                                    </p:animEffect>
                                    <p:anim calcmode="lin" valueType="num">
                                      <p:cBhvr>
                                        <p:cTn id="3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43" dur="26">
                                          <p:stCondLst>
                                            <p:cond delay="650"/>
                                          </p:stCondLst>
                                        </p:cTn>
                                        <p:tgtEl>
                                          <p:spTgt spid="9"/>
                                        </p:tgtEl>
                                      </p:cBhvr>
                                      <p:to x="100000" y="60000"/>
                                    </p:animScale>
                                    <p:animScale>
                                      <p:cBhvr>
                                        <p:cTn id="44" dur="166" decel="50000">
                                          <p:stCondLst>
                                            <p:cond delay="676"/>
                                          </p:stCondLst>
                                        </p:cTn>
                                        <p:tgtEl>
                                          <p:spTgt spid="9"/>
                                        </p:tgtEl>
                                      </p:cBhvr>
                                      <p:to x="100000" y="100000"/>
                                    </p:animScale>
                                    <p:animScale>
                                      <p:cBhvr>
                                        <p:cTn id="45" dur="26">
                                          <p:stCondLst>
                                            <p:cond delay="1312"/>
                                          </p:stCondLst>
                                        </p:cTn>
                                        <p:tgtEl>
                                          <p:spTgt spid="9"/>
                                        </p:tgtEl>
                                      </p:cBhvr>
                                      <p:to x="100000" y="80000"/>
                                    </p:animScale>
                                    <p:animScale>
                                      <p:cBhvr>
                                        <p:cTn id="46" dur="166" decel="50000">
                                          <p:stCondLst>
                                            <p:cond delay="1338"/>
                                          </p:stCondLst>
                                        </p:cTn>
                                        <p:tgtEl>
                                          <p:spTgt spid="9"/>
                                        </p:tgtEl>
                                      </p:cBhvr>
                                      <p:to x="100000" y="100000"/>
                                    </p:animScale>
                                    <p:animScale>
                                      <p:cBhvr>
                                        <p:cTn id="47" dur="26">
                                          <p:stCondLst>
                                            <p:cond delay="1642"/>
                                          </p:stCondLst>
                                        </p:cTn>
                                        <p:tgtEl>
                                          <p:spTgt spid="9"/>
                                        </p:tgtEl>
                                      </p:cBhvr>
                                      <p:to x="100000" y="90000"/>
                                    </p:animScale>
                                    <p:animScale>
                                      <p:cBhvr>
                                        <p:cTn id="48" dur="166" decel="50000">
                                          <p:stCondLst>
                                            <p:cond delay="1668"/>
                                          </p:stCondLst>
                                        </p:cTn>
                                        <p:tgtEl>
                                          <p:spTgt spid="9"/>
                                        </p:tgtEl>
                                      </p:cBhvr>
                                      <p:to x="100000" y="100000"/>
                                    </p:animScale>
                                    <p:animScale>
                                      <p:cBhvr>
                                        <p:cTn id="49" dur="26">
                                          <p:stCondLst>
                                            <p:cond delay="1808"/>
                                          </p:stCondLst>
                                        </p:cTn>
                                        <p:tgtEl>
                                          <p:spTgt spid="9"/>
                                        </p:tgtEl>
                                      </p:cBhvr>
                                      <p:to x="100000" y="95000"/>
                                    </p:animScale>
                                    <p:animScale>
                                      <p:cBhvr>
                                        <p:cTn id="5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638800" y="-92644"/>
            <a:ext cx="3170870" cy="2073261"/>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7873">
            <a:off x="5056824" y="1070282"/>
            <a:ext cx="3992912" cy="3039248"/>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933700"/>
            <a:ext cx="5064908" cy="2996738"/>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rgbClr val="8064A2">
                      <a:lumMod val="50000"/>
                    </a:srgbClr>
                  </a:solidFill>
                </a:ln>
                <a:solidFill>
                  <a:srgbClr val="FFFF00"/>
                </a:solidFill>
                <a:effectLst>
                  <a:glow rad="88900">
                    <a:srgbClr val="7030A0"/>
                  </a:glow>
                </a:effectLst>
                <a:latin typeface="Agency FB" pitchFamily="34" charset="0"/>
              </a:rPr>
              <a:t>Computer-Aided </a:t>
            </a:r>
            <a:r>
              <a:rPr lang="en-US" sz="4000" b="1" smtClean="0">
                <a:ln>
                  <a:solidFill>
                    <a:srgbClr val="8064A2">
                      <a:lumMod val="50000"/>
                    </a:srgbClr>
                  </a:solidFill>
                </a:ln>
                <a:solidFill>
                  <a:srgbClr val="FFFF00"/>
                </a:solidFill>
                <a:effectLst>
                  <a:glow rad="88900">
                    <a:srgbClr val="7030A0"/>
                  </a:glow>
                </a:effectLst>
                <a:latin typeface="Agency FB" pitchFamily="34" charset="0"/>
              </a:rPr>
              <a:t>Design I</a:t>
            </a:r>
            <a:endParaRPr lang="en-US" sz="4000" b="1" dirty="0">
              <a:ln>
                <a:solidFill>
                  <a:srgbClr val="8064A2">
                    <a:lumMod val="50000"/>
                  </a:srgb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rgbClr val="8064A2">
                      <a:lumMod val="50000"/>
                    </a:srgb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3418121996"/>
      </p:ext>
    </p:extLst>
  </p:cSld>
  <p:clrMapOvr>
    <a:masterClrMapping/>
  </p:clrMapOvr>
  <mc:AlternateContent xmlns:mc="http://schemas.openxmlformats.org/markup-compatibility/2006" xmlns:p14="http://schemas.microsoft.com/office/powerpoint/2010/main">
    <mc:Choice Requires="p14">
      <p:transition spd="slow" advTm="915000">
        <p14:vortex dir="r"/>
      </p:transition>
    </mc:Choice>
    <mc:Fallback xmlns="">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Tm="900000">
        <p14:vortex dir="r"/>
      </p:transition>
    </mc:Choice>
    <mc:Fallback xmlns="">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par>
                          <p:cTn id="96" fill="hold">
                            <p:stCondLst>
                              <p:cond delay="7000"/>
                            </p:stCondLst>
                            <p:childTnLst>
                              <p:par>
                                <p:cTn id="97" presetID="10" presetClass="entr" presetSubtype="0" fill="hold" grpId="0"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5956</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608</cp:revision>
  <dcterms:created xsi:type="dcterms:W3CDTF">2012-10-03T18:26:46Z</dcterms:created>
  <dcterms:modified xsi:type="dcterms:W3CDTF">2013-06-17T22:21:43Z</dcterms:modified>
</cp:coreProperties>
</file>